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3.png" ContentType="image/png"/>
  <Override PartName="/ppt/media/image50.png" ContentType="image/png"/>
  <Override PartName="/ppt/media/image40.png" ContentType="image/png"/>
  <Override PartName="/ppt/media/image4.png" ContentType="image/png"/>
  <Override PartName="/ppt/media/image34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0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7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8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505BFC-9E17-4DF2-AE78-AAB67FAD068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095307-1751-4060-ADBD-7A091764310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CBA42B4-C884-4F02-899A-248DA84F5A4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3364E0-34DF-493E-8DBC-D3D4DB18241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246497-0EAC-4BC9-91BB-31537979D26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76AABD-ACAC-417D-A226-0E26ED068FC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E8870A-43DC-4271-A5AD-E24774F6D23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EC67B4-A82E-4D63-975F-FFA0D1ED15E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F24F8C-66FD-403A-BA9A-9E9CEC295FB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A360B7-7CD6-4461-AF9A-6DD2489C721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38CCDA-C6B9-4BB1-935C-A1712045344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EDC23A-7273-44FD-8951-CE0703F96C2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903893C-4A5F-4A4F-BB8A-51C74FFFEA0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91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92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393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394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1535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2024-09-02T17:09:22Z</dcterms:modified>
  <cp:revision>91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